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97DA55-004E-487A-921A-3CD3AA05DE93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93862A-E1F7-41EE-91AD-F8E09ED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2;&#1086;&#1081;%20&#1076;&#1086;&#1082;&#1091;&#1084;&#1077;&#1085;&#1090;&#1099;\Desktop\&#1086;&#1090;&#1095;&#1077;&#1090;%202022-2023\&#1046;&#1072;&#1091;&#1179;&#1072;&#1079;&#1099;&#1085;%20&#1040;&#1089;&#1092;&#1072;&#1083;&#1100;&#1090;&#1179;&#1072;%20&#1089;&#1091;&#1088;&#1077;&#1090;%20&#1089;&#1072;&#1083;&#1091;%20&#8470;22%20&#1073;\&#1050;&#1086;&#1085;&#1082;&#1091;&#1088;&#1089;%20_&#1071;%20&#1080;&#1089;&#1089;&#1083;&#1077;&#1076;&#1086;&#1074;&#1072;&#1090;&#1077;&#1083;&#1100;_.mp4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86;&#1081;%20&#1076;&#1086;&#1082;&#1091;&#1084;&#1077;&#1085;&#1090;&#1099;\Desktop\&#1086;&#1090;&#1095;&#1077;&#1090;%202022-2023\&#1046;&#1072;&#1091;&#1179;&#1072;&#1079;&#1099;&#1085;%20&#1040;&#1089;&#1092;&#1072;&#1083;&#1100;&#1090;&#1179;&#1072;%20&#1089;&#1091;&#1088;&#1077;&#1090;%20&#1089;&#1072;&#1083;&#1091;%20&#8470;22%20&#1073;\&#8470;22%20&#1040;&#1083;&#1090;&#1099;&#1085;%20&#1073;&#1077;&#1089;&#1110;&#1082;%20&#1073;&#1073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86;&#1081;%20&#1076;&#1086;&#1082;&#1091;&#1084;&#1077;&#1085;&#1090;&#1099;\Desktop\&#1086;&#1090;&#1095;&#1077;&#1090;%202022-2023\&#1046;&#1072;&#1091;&#1179;&#1072;&#1079;&#1099;&#1085;%20&#1040;&#1089;&#1092;&#1072;&#1083;&#1100;&#1090;&#1179;&#1072;%20&#1089;&#1091;&#1088;&#1077;&#1090;%20&#1089;&#1072;&#1083;&#1091;%20&#8470;22%20&#1073;\&#1046;&#1072;&#1091;&#1179;&#1072;&#1079;&#1099;&#1085;%202023&#1078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620688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 қорытындысы.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91683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Маңғыстау облысы білім басқармасының Ақтау қаласы бойынша білім бөлімі №22 «Алтын бесік» бөбекжайы жедел басқару құқығындағы МКҚК 2023 жылы Қоян жылында көптеген жұмыстар атқарды. Жаңа жылға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адам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баспас бұрын, тәрбиеленушілеріміз бен педагогтеріміздің жетістіктерін айта кеткіміз келіп отыр. </a:t>
            </a:r>
            <a:endParaRPr kumimoji="0" lang="kk-KZ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Қалалық жетістіктер апталығы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2729153" cy="230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ой документы\Desktop\Гулмира\семинар 2022-2023\Жетістіктер апталығы\фото\WhatsApp Image 2023-02-10 at 13.58.53 (1).jpeg"/>
          <p:cNvPicPr/>
          <p:nvPr/>
        </p:nvPicPr>
        <p:blipFill>
          <a:blip r:embed="rId3" cstate="print"/>
          <a:srcRect r="830" b="23569"/>
          <a:stretch>
            <a:fillRect/>
          </a:stretch>
        </p:blipFill>
        <p:spPr bwMode="auto">
          <a:xfrm>
            <a:off x="5148064" y="1196752"/>
            <a:ext cx="295232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Мой документы\Desktop\Гулмира\семинар 2022-2023\Жетістіктер апталығы\фото\WhatsApp Image 2023-02-10 at 13.58.54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73016"/>
            <a:ext cx="316835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Мой документы\Desktop\Гулмира\семинар 2022-2023\Жетістіктер апталығы\фото\WhatsApp Image 2023-02-10 at 14.31.57.jpeg"/>
          <p:cNvPicPr/>
          <p:nvPr/>
        </p:nvPicPr>
        <p:blipFill>
          <a:blip r:embed="rId5" cstate="print"/>
          <a:srcRect t="10715" r="2982" b="12137"/>
          <a:stretch>
            <a:fillRect/>
          </a:stretch>
        </p:blipFill>
        <p:spPr bwMode="auto">
          <a:xfrm>
            <a:off x="1763688" y="3789040"/>
            <a:ext cx="288032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Облыстық әдістемелік көмек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ой документы\Desktop\Гулмира\обл семин\IMG-20230428-WA0052.jpg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71600" y="1412776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ой документы\Desktop\Гулмира\обл семин\IMG-20230428-WA0051.jpg"/>
          <p:cNvPicPr/>
          <p:nvPr/>
        </p:nvPicPr>
        <p:blipFill>
          <a:blip r:embed="rId3" cstate="print">
            <a:lum contrast="-20000"/>
          </a:blip>
          <a:srcRect l="6346" t="8327" r="4522" b="28575"/>
          <a:stretch>
            <a:fillRect/>
          </a:stretch>
        </p:blipFill>
        <p:spPr bwMode="auto">
          <a:xfrm>
            <a:off x="4788024" y="1412776"/>
            <a:ext cx="3600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«Ақтау қалалық санитариялық-эпидемиологиялық бақылау басқармасы» РММ басшысы А.Ж.Жарылгасованың қатысуымен 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жалпы ата-аналар жиналысы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ой документы\Downloads\WhatsApp Image 2023-12-22 at 16.28.5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ой документы\Downloads\WhatsApp Image 2023-12-22 at 16.27.4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6"/>
            <a:ext cx="2800350" cy="188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ой документы\Downloads\WhatsApp Image 2023-12-22 at 16.27.14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21088"/>
            <a:ext cx="2800350" cy="21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Бөбекжайда «Құстарға ұя» акциясы ұйымдастырылды, барлық топтың ата-аналары мен тәрбиленушілері белсене қатысты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Мой документы\Downloads\WhatsApp Image 2023-12-22 at 16.37.2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48880"/>
            <a:ext cx="2549978" cy="23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ой документы\Downloads\WhatsApp Image 2023-12-22 at 16.37.3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702379" cy="231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ой документы\Downloads\WhatsApp Image 2023-12-22 at 16.37.58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77072"/>
            <a:ext cx="2699839" cy="22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"Мектепке дейінгі ұйымдарда іздену-эксперименттік әрекет арқылы баланың қызығушылығын дамыту" тақырыбында облыстық вебинар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ой документы\Downloads\WhatsApp Image 2023-12-22 at 16.09.35 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ой документы\Downloads\WhatsApp Image 2023-12-12 at 11.35.3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7592" cy="1224136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Қалалық “Мен зерттеушімін” байқауы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Тәрбиеленуші-Муратова Маргарита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“Жаңалық жаршысы” номинациясы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курс _Я исследователь_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971600" y="1988840"/>
            <a:ext cx="7432828" cy="41809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57592" cy="10668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Қалалық “Бақытты балалық шақ” 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асфальтқа сурет салу байқауы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Тәрбиеленуші-Адильбекова Айым 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ІІ дәрежелі орын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№22 Алтын бесік бб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684076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Қалалық “Жауқазын” шығармашылық өнер фестивалінде №10 «Капельки» тобының тәрбиеленушілері «Мың бұралған бишілер» номинациясына ие болды.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Жауқазын 2023ж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6696744" cy="396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«Қазақстандық оқу-ағарту,ғылым және жоғары білім қызметкерлерінің салалық кәсіптік одағының Маңғыстау облыстық ұйымы» ҚБ Ақтау қалалық филиалының ұйымдастыруымен өткен «Тәуелсіздік балалар көзімен» атты қалалық көркем сурет байқауы тәрбиеленуші-Аманбаев Султан жүлделі орынға ие болды.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1"/>
            <a:ext cx="51125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Облыстық «Үздік жылыжай-2023» байқауынан 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ІІІ дәрежелі орын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WhatsApp Image 2023-05-25 at 13.13.2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Қалалық «Жасыл желек» байқауынан 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ІІІ дәрежелі орынды иелендік.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Мой документы\Desktop\Новая папка\жасыл желек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046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Облыстық  көшпелі тәжірибелі сабақ «Мектепке дейінгі ұйым әдіскерінің құзыреттілігін дамыту» 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тақырыбында.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2808312" cy="302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Рабочий стол\фото детей\2016-2017\делай добро\IMG_714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1484784"/>
            <a:ext cx="3672408" cy="2293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фото занятий\388_1201\IMG_446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4005064"/>
            <a:ext cx="3155758" cy="2173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F:\фото занятий\393_2402\IMG_4814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4005064"/>
            <a:ext cx="3002404" cy="225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Қалалық семинар «Мектепке дейінгі балалардың интеллектуалды квест ойындар арқылы дағдыларын қалыптастыру»  тақырыбында.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259632" y="1628800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Рабочий стол\фото детей\2016-2017\семинар фото\фото\8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9952" y="1556792"/>
            <a:ext cx="3371850" cy="208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Мой документы\Downloads\WhatsApp Image 2023-04-19 at 11.50.5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2522764" cy="1899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Мой документы\Desktop\Фото семинар\IMG_20230418_0926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2592288" cy="208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Мой документы\Downloads\WhatsApp Image 2023-04-19 at 11.58.5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2598965" cy="202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166</Words>
  <Application>Microsoft Office PowerPoint</Application>
  <PresentationFormat>Экран (4:3)</PresentationFormat>
  <Paragraphs>15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Қалалық “Мен зерттеушімін” байқауы Тәрбиеленуші-Муратова Маргарита “Жаңалық жаршысы” номинациясы</vt:lpstr>
      <vt:lpstr>Қалалық “Бақытты балалық шақ”  асфальтқа сурет салу байқауы Тәрбиеленуші-Адильбекова Айым  ІІ дәрежелі орын</vt:lpstr>
      <vt:lpstr>Қалалық “Жауқазын” шығармашылық өнер фестивалінде №10 «Капельки» тобының тәрбиеленушілері «Мың бұралған бишілер» номинациясына ие болды.</vt:lpstr>
      <vt:lpstr> «Қазақстандық оқу-ағарту,ғылым және жоғары білім қызметкерлерінің салалық кәсіптік одағының Маңғыстау облыстық ұйымы» ҚБ Ақтау қалалық филиалының ұйымдастыруымен өткен «Тәуелсіздік балалар көзімен» атты қалалық көркем сурет байқауы тәрбиеленуші-Аманбаев Султан жүлделі орынға ие болды.</vt:lpstr>
      <vt:lpstr>Облыстық «Үздік жылыжай-2023» байқауынан  ІІІ дәрежелі орын</vt:lpstr>
      <vt:lpstr>Қалалық «Жасыл желек» байқауынан  ІІІ дәрежелі орынды иелендік.</vt:lpstr>
      <vt:lpstr>Облыстық  көшпелі тәжірибелі сабақ «Мектепке дейінгі ұйым әдіскерінің құзыреттілігін дамыту»  тақырыбында.</vt:lpstr>
      <vt:lpstr>Қалалық семинар «Мектепке дейінгі балалардың интеллектуалды квест ойындар арқылы дағдыларын қалыптастыру»  тақырыбында.</vt:lpstr>
      <vt:lpstr>Қалалық жетістіктер апталығы</vt:lpstr>
      <vt:lpstr>Облыстық әдістемелік көмек </vt:lpstr>
      <vt:lpstr>«Ақтау қалалық санитариялық-эпидемиологиялық бақылау басқармасы» РММ басшысы А.Ж.Жарылгасованың қатысуымен  жалпы ата-аналар жиналысы</vt:lpstr>
      <vt:lpstr>Бөбекжайда «Құстарға ұя» акциясы ұйымдастырылды, барлық топтың ата-аналары мен тәрбиленушілері белсене қатысты</vt:lpstr>
      <vt:lpstr>"Мектепке дейінгі ұйымдарда іздену-эксперименттік әрекет арқылы баланың қызығушылығын дамыту" тақырыбында облыстық вебинар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документы</dc:creator>
  <cp:lastModifiedBy>Мой документы</cp:lastModifiedBy>
  <cp:revision>9</cp:revision>
  <dcterms:created xsi:type="dcterms:W3CDTF">2023-12-27T05:51:34Z</dcterms:created>
  <dcterms:modified xsi:type="dcterms:W3CDTF">2023-12-27T07:57:04Z</dcterms:modified>
</cp:coreProperties>
</file>